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4" r:id="rId6"/>
    <p:sldId id="263" r:id="rId7"/>
    <p:sldId id="262" r:id="rId8"/>
    <p:sldId id="261" r:id="rId9"/>
    <p:sldId id="269" r:id="rId10"/>
    <p:sldId id="268" r:id="rId11"/>
    <p:sldId id="267" r:id="rId12"/>
    <p:sldId id="266" r:id="rId13"/>
    <p:sldId id="265" r:id="rId14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98275-82D1-4341-9576-E86AF6CA8F7E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EDA4A1-EB8F-4212-8B29-46566E6B3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036496" cy="38735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Воспитание культурных навыков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учащихся силами семьи и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ашний\Desktop\презентация 29.10.24\522b48ca90ac57d6fc3e0cd8fb6e63e2a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2954341" cy="2496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7620" y="4286256"/>
            <a:ext cx="50604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Вострикова Татьяна Геннадьевна,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Малобутырская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2024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4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28992" cy="6480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своём послании Федеральному собранию президент РФ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В.В.Путин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определил главную задачу школы – это раскрытие способностей каждого ученика, воспитание личности, готовой к жизни  в высокотехнологичном, конкурентном мире.</a:t>
            </a:r>
          </a:p>
          <a:p>
            <a:pPr marL="4572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     Школьное  образование должно способствовать личностному росту так, чтобы выпускники могли самостоятельно ставить и достигать серьёзные цели, уметь реагировать на разные жизненные ситуации.</a:t>
            </a:r>
          </a:p>
          <a:p>
            <a:pPr marL="4572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наряду с семьёй является базовым социальным институтом, формирующим творческую личность, приобщающим новые поколения к ценностям отечественной и мировой культуры, делающим человека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цивилизованным.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9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2646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Каждый ребёнок одарён по своему в той или иной степени, и главная задача классного руководителя вовремя заметить творческий потенциал ребёнка и создать условия для его  развития, привлекая к этому и родителей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образом,  на выходе из школы мы должны явить обществу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конкурентноспособную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 личность: личность инициативную, творчески мыслящую, способную нестандартно решать поставленные задачи и самостоятельно формулировать новые перспективные цели.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9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579296" cy="5616624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усилий семьи и школы – это важнейшее условие формирования единого воспитательного пространства, главной ценностью которого является личность ребенка, его счастье и успех.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Домашний\Desktop\презентация 29.10.24\O5MCF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24536" cy="284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10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40568" y="1124744"/>
            <a:ext cx="9036496" cy="4249944"/>
          </a:xfrm>
        </p:spPr>
        <p:txBody>
          <a:bodyPr>
            <a:normAutofit/>
          </a:bodyPr>
          <a:lstStyle/>
          <a:p>
            <a:pPr lvl="8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ашний\Desktop\презентация 29.10.24\scale_1200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02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48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0"/>
            <a:ext cx="8062912" cy="61653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Главное назначение культуры - постоянно содействовать духовному развитию человека,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раскрытию его талантов, дарований и способностей</a:t>
            </a:r>
            <a:r>
              <a:rPr lang="ru-RU" sz="3600" dirty="0" smtClean="0"/>
              <a:t>.</a:t>
            </a:r>
          </a:p>
          <a:p>
            <a:pPr algn="ctr"/>
            <a:endParaRPr lang="ru-RU" sz="3600" dirty="0"/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семьи и школы – помочь ребенку в этом нелегком процессе духовного становления</a:t>
            </a:r>
          </a:p>
        </p:txBody>
      </p:sp>
      <p:pic>
        <p:nvPicPr>
          <p:cNvPr id="3074" name="Picture 2" descr="C:\Users\Домашний\Desktop\презентация 29.10.24\d3c74a22-5bde-5e32-bc9f-fda94dff4827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2164"/>
            <a:ext cx="4248472" cy="197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ашний\Desktop\презентация 29.10.24\imgonline_com_ua_Resize_6C67E9BXYK4D0WJ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84" y="2102164"/>
            <a:ext cx="2670739" cy="1996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68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229600" cy="6338176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 – первые воспитатели – имеют самое сильное влияние на детей. Еще Ж.Ж. Руссо утверждал, что каждый последующий воспитатель оказывает на ребенка меньше влияния, чем предыдущий. Если родители с первых дней рождения ребенка уделяют ему должное внимание, формируют у него творческие способности и познавательные интересы, то они являются для ребенка авторитетом.</a:t>
            </a:r>
          </a:p>
        </p:txBody>
      </p:sp>
      <p:pic>
        <p:nvPicPr>
          <p:cNvPr id="4098" name="Picture 2" descr="C:\Users\Домашний\Desktop\презентация 29.10.24\family_o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41682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65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59046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А.С. Макаренко писал, что воспитывает всё: вещи, явления, но, прежде всего и больше всего – люди. Из них на первом месте – родители и педагоги. При поступлении ребенка в школу он будет лучше учиться и чувствовать себя более комфортно,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если родители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 педагоги станут союзниками. Совместная деятельность родителей и педагогов позволит им лучше узнать ребенка, увидеть его в разных ситуациях и, таким образом, помочь взрослым в понимании индивидуальных особенностей, формировании жизненных ценностных ориентиров, преодолении негативных поступков и проявлений в поведении.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7580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8579296" cy="61206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Процесс установления партнерских взаимоотношений семьи и школы должен быть направлен на активное включение родителей в учебно-воспитательный процесс, во внеурочную досуговую деятельность, сотрудничество с детьми и педагогами. Для этого необходимо определить содержание и формы педагогического просвещения.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6241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48680"/>
            <a:ext cx="8435280" cy="59766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Из практики воспитания передовых педагогов современных образовательных учреждений, исследовательских материалов ученых, опыта работы ряда образовательных округов регионов России можно выделить следующие приоритетные направления совместной деятельности школы и семьи:</a:t>
            </a:r>
          </a:p>
        </p:txBody>
      </p:sp>
    </p:spTree>
    <p:extLst>
      <p:ext uri="{BB962C8B-B14F-4D97-AF65-F5344CB8AC3E}">
        <p14:creationId xmlns="" xmlns:p14="http://schemas.microsoft.com/office/powerpoint/2010/main" val="23512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5616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организация диагностической работы по изучению семей;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организация психолого-педагогического просвещения родителей;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создание системы массовых мероприятий с родителями, работа по организации совместной общественно значимой деятельности и досуга родителей и обучающихся;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выявление и использование в практической деятельности позитивного опыта семейного воспитания;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внедрение в семейное воспитание традиций народной педагогики;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использование различных форм сотрудничества с родителями, вовлечение их в совместную с детьми творческую, социально значимую деятельность, направленную на повышение их авторитета;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создание условий для обеспечения прав родителей на участие в управлении образовательным учреждением;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объединение родителей по семейным проблемам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школа молодых родителей, клуб одиноких отцов, матерей, родителей-инвалидов и др.)</a:t>
            </a:r>
          </a:p>
        </p:txBody>
      </p:sp>
    </p:spTree>
    <p:extLst>
      <p:ext uri="{BB962C8B-B14F-4D97-AF65-F5344CB8AC3E}">
        <p14:creationId xmlns="" xmlns:p14="http://schemas.microsoft.com/office/powerpoint/2010/main" val="2589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35280" cy="63367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семьи позволяет педагогу ближе познакомиться с учеником, понять стиль жизни семьи, её уклад, традиции, духовные ценности, воспитательные возможности, взаимоотношения ученика с родителями. Классный руководитель (учитель) может использовать следующие методы психолого-педагогической диагностики: наблюдение, беседу, тестирование, анкетирование, деловые игры, материалы детского творчества, изучение школьной документации (личного дела школьника, его медицинской карты и др.)</a:t>
            </a:r>
          </a:p>
        </p:txBody>
      </p:sp>
    </p:spTree>
    <p:extLst>
      <p:ext uri="{BB962C8B-B14F-4D97-AF65-F5344CB8AC3E}">
        <p14:creationId xmlns="" xmlns:p14="http://schemas.microsoft.com/office/powerpoint/2010/main" val="141363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62646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Если между классным руководителем и родителями существуют доверительные отношения, педагог может попросить поделиться результатами своих наблюдений. Таким образом, обеспечивается единство требований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школы, классного коллектива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 семьи.</a:t>
            </a:r>
            <a:br>
              <a:rPr lang="ru-RU" sz="2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Подключение родителей к анализу воспитанности школьников является не только способом более глубокого познания ими детей, но и стимулом самообразования самих родителей. У них появляется потребность обогатить свои знания, овладеть неизвестными им методами семейного воспитания.</a:t>
            </a:r>
            <a:br>
              <a:rPr lang="ru-RU" sz="2900" b="1" dirty="0">
                <a:latin typeface="Times New Roman" pitchFamily="18" charset="0"/>
                <a:cs typeface="Times New Roman" pitchFamily="18" charset="0"/>
              </a:rPr>
            </a:b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1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451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!</cp:lastModifiedBy>
  <cp:revision>20</cp:revision>
  <cp:lastPrinted>2024-10-28T11:27:49Z</cp:lastPrinted>
  <dcterms:created xsi:type="dcterms:W3CDTF">2024-10-28T09:22:33Z</dcterms:created>
  <dcterms:modified xsi:type="dcterms:W3CDTF">2024-10-29T05:42:21Z</dcterms:modified>
</cp:coreProperties>
</file>