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1" r:id="rId3"/>
    <p:sldId id="286" r:id="rId4"/>
    <p:sldId id="285" r:id="rId5"/>
    <p:sldId id="278" r:id="rId6"/>
    <p:sldId id="277" r:id="rId7"/>
    <p:sldId id="287" r:id="rId8"/>
    <p:sldId id="274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0A1E82-6014-4C3C-8DD5-E02075388750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4B274B-F098-4AD0-A23E-E3E9A99B5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-285776"/>
            <a:ext cx="7000924" cy="257176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детский сад «Берёзка» с.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Мамонтово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«Применение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терапии в работе учителя-логопеда»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5857892"/>
            <a:ext cx="5957918" cy="100010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МБДОУ </a:t>
            </a:r>
          </a:p>
          <a:p>
            <a:pPr algn="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«Берёзка»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Борзова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 Н.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KC\Downloads\Су Джок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357430"/>
            <a:ext cx="5214974" cy="34290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2036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404664"/>
            <a:ext cx="7859216" cy="5843736"/>
          </a:xfrm>
        </p:spPr>
        <p:txBody>
          <a:bodyPr>
            <a:normAutofit/>
          </a:bodyPr>
          <a:lstStyle/>
          <a:p>
            <a:pPr indent="274320"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повышения мотивации молодого педагога к овладению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методами и приемами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терапии, применения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данной методики в своей педагогической деятельности.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Задачи: 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- систематизировать знания о </a:t>
            </a:r>
            <a:r>
              <a:rPr lang="ru-RU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Су-Джок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терапии, как методе повышающем эффективность логопедической работы; 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- показать конкретные приемы и упражнения </a:t>
            </a:r>
            <a:r>
              <a:rPr lang="ru-RU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Су-Джок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терапии в структуре логопедического занятия; 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способствовать формированию мотивации педагога к самообразованию и саморазвитию.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084908"/>
          </a:xfrm>
        </p:spPr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85728"/>
            <a:ext cx="8258204" cy="6072230"/>
          </a:xfrm>
        </p:spPr>
        <p:txBody>
          <a:bodyPr>
            <a:normAutofit/>
          </a:bodyPr>
          <a:lstStyle/>
          <a:p>
            <a:pPr indent="27432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Проблема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речевого развития детей дошкольного возраста на сегодняшний день очень актуальна, т.к. процент детей с различными речевыми нарушениями остается стабильно высоким. Поэтому остро встают вопросы выбора эффективных методов коррекционного воздействия в работе с детьми данной категории. Работа с ребенком должна быть игровой, динамичной, эмоционально приятной, неутомимой и разнообразной. А это объективно подталкивает к поискам нетрадиционных игровых приемов в коррекционной логопедической работе. </a:t>
            </a:r>
          </a:p>
          <a:p>
            <a:pPr indent="27432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Одной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эффективных логопедических технологий является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терапия. Основанная на традиционной акупунктуре и восточной медицине, она считается одной из лучших систем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здоровьезбережения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7432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Применение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данного метода в процессе коррекционной работы позволяет в первую очередь повысить интерес ребенка к занятию. Так же повышается умственная работоспособность детей, улучшается развитие речи и мелкой моторики, что способствует повышению эффективности логопедической работы в целом.</a:t>
            </a:r>
          </a:p>
          <a:p>
            <a:pPr indent="274320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7215205" y="5000636"/>
            <a:ext cx="814369" cy="124776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57158" y="1428736"/>
            <a:ext cx="4214842" cy="481966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Методика работы с массажным шариком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ладони и кончики пальцев необходимо массажировать до стойкого ощущения тепла. Это оказывает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оздоравливающее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влияние на весь организм.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сопровождается речевым материалом, в зависимости от этапа автоматизации поставленного звука.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Приемы работы с массажным шариком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сжимание и разжимание шариков в кулачок каждой руки; нажимать каждым пальчиком на шарик; прокатывать шарик между ладонями круговыми движениями; прокатывать шарик между ладонями прямыми движениями; удерживание шарика 2-мя, 3-мя пальцами.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500562" y="1500174"/>
            <a:ext cx="4071966" cy="474822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Методика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работы с эластичным кольцом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кольцо нужно надеть на палец и провести массаж зоны, до ее покраснения и появления ощущения тепла. Эту процедуру необходимо сочетать с речевым сопровождением, повторять несколько раз.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Приемы работы с эластичным кольцом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надевать кольцо на палец и передвигать его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сверху-вниз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снизу-вверх помогая большим и указательным пальцем другой руки;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промассировать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поочередно все пальцы; не рекомендуется растягивать кольцо и оставлять на пальце без движений.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42852"/>
            <a:ext cx="3900486" cy="107157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Методика работы с массажным шариком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42852"/>
            <a:ext cx="3786214" cy="107157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Методика работы с эластичным кольцом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3050"/>
            <a:ext cx="5715016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для логопедического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плейкейса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71974" y="1916832"/>
            <a:ext cx="3800425" cy="46085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785786" y="214290"/>
            <a:ext cx="7286676" cy="1500198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Пальчиковая игра «Ёжик»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988840"/>
            <a:ext cx="3657600" cy="46085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Ёжик, ёжик, хитрый ёж,</a:t>
            </a: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 клубочек ты похож.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(дети катают </a:t>
            </a:r>
            <a:r>
              <a:rPr lang="ru-RU" sz="2500" b="1" i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 между ладонями)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 спине иголки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(массажные движения большого пальца)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очень-очень колкие.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(массажные движения указательного пальца)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Хоть и ростом ёжик мал,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(массажные движения среднего пальца)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нам колючки показал,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(массажные движения безымянного пальца)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 колючки тоже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(массажные движения мизинца)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 ежа похожи.</a:t>
            </a:r>
          </a:p>
          <a:p>
            <a:pPr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(дети катают Су -</a:t>
            </a:r>
            <a:r>
              <a:rPr lang="ru-RU" sz="2500" b="1" i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 между ладонями)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ru-RU" dirty="0"/>
          </a:p>
        </p:txBody>
      </p:sp>
      <p:pic>
        <p:nvPicPr>
          <p:cNvPr id="7" name="Рисунок 6" descr="C:\Users\KC\Downloads\Су Джок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000240"/>
            <a:ext cx="4214842" cy="385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88640"/>
            <a:ext cx="8003232" cy="129614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с  шариками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 массажными кольцами при автоматизации звуков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700808"/>
            <a:ext cx="4186808" cy="45475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правой руке: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малыш-Илюша,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(на большой палец)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малыш-Ванюша,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(указательный)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малыш-Алеша,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(средний)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малыш-Антоша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(безымянный)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меньшего малыша зовут Мишуткою друзья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(мизинец).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левой руке: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малышка-Танюша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(на большой палец)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малышка-Ксюша,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(указательный)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малышка-Маша,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(средний)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малышка-Даша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(безымянный)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меньшую зовут Наташа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(мизинец).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5" descr="C:\Users\KC\Downloads\Су Джок 3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928802"/>
            <a:ext cx="3571900" cy="37147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2285992"/>
            <a:ext cx="4286280" cy="396240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«Один-много», взрослый катит шарик ребенку и проговаривает слово в единственном числе, ребенок, возвращая шарик- называет это слово во множественном числе. Аналогично можно провести упражнение «Назови ласково», «Скажи наоборот» и т.д.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столе находится коробка, по инструкции взрослого ребенок кладет шарики соответственно: красный шарик - в коробку; синий – под коробку; зеленый – около коробки; желтый – за коробку. Затем наоборот, ребенок должен описать действие взрослого.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572000" y="2214554"/>
            <a:ext cx="4000528" cy="4033846"/>
          </a:xfrm>
        </p:spPr>
        <p:txBody>
          <a:bodyPr>
            <a:normAutofit/>
          </a:bodyPr>
          <a:lstStyle/>
          <a:p>
            <a:r>
              <a:rPr lang="ru-RU" sz="1900" dirty="0" smtClean="0"/>
              <a:t>Для характеристики звуков используются массажные шарики трех цветов: красный, синий, зеленый. По заданию взрослого ребенок показывает соответствующий обозначению звука шарик.</a:t>
            </a:r>
          </a:p>
          <a:p>
            <a:r>
              <a:rPr lang="ru-RU" sz="1900" dirty="0" smtClean="0"/>
              <a:t>Упражнение «Раздели слова на слоги»: Ребенок называет слог и берет по одному шарику из коробки, затем считает количество слогов.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285728"/>
            <a:ext cx="3657600" cy="18573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совершенствовании лексико-грамматических категорий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употреблении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предлогов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285728"/>
            <a:ext cx="3714776" cy="18573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с шариками для звукового и слогового анализа слов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500034" y="142852"/>
            <a:ext cx="7816382" cy="1500198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2060848"/>
            <a:ext cx="7472386" cy="418755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Продолжи фразу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сегодня научились …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сегодня поняла, что…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Завтра я хочу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467600" cy="3643338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>
                <a:solidFill>
                  <a:srgbClr val="FF6600"/>
                </a:solidFill>
              </a:rPr>
              <a:t>Спасибо за внимание!</a:t>
            </a:r>
            <a:endParaRPr lang="ru-RU" sz="8000" b="1" i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527</TotalTime>
  <Words>725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МБДОУ детский сад «Берёзка» с. Мамонтово   МАСТЕР-КЛАСС «Применение Су-Джок терапии в работе учителя-логопеда»</vt:lpstr>
      <vt:lpstr>Слайд 2</vt:lpstr>
      <vt:lpstr>Слайд 3</vt:lpstr>
      <vt:lpstr>Слайд 4</vt:lpstr>
      <vt:lpstr>Игры для логопедического плейкейса</vt:lpstr>
      <vt:lpstr>Слайд 6</vt:lpstr>
      <vt:lpstr>Слайд 7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Массаж и самомассаж кистей и пальцев рук с использованием нестандартного оборудования</dc:title>
  <dc:creator>KC</dc:creator>
  <cp:lastModifiedBy>KC</cp:lastModifiedBy>
  <cp:revision>60</cp:revision>
  <dcterms:created xsi:type="dcterms:W3CDTF">2014-11-16T11:02:14Z</dcterms:created>
  <dcterms:modified xsi:type="dcterms:W3CDTF">2023-03-20T04:19:42Z</dcterms:modified>
</cp:coreProperties>
</file>