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  <p:sldId id="25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199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981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690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4933013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56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719528" y="1825625"/>
            <a:ext cx="5087912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5914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1977" y="765358"/>
            <a:ext cx="491667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11976" y="4589463"/>
            <a:ext cx="4835473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98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3367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83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2200" y="365125"/>
            <a:ext cx="51831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419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547" y="260194"/>
            <a:ext cx="508791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23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69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586651" cy="14015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0682" y="457201"/>
            <a:ext cx="4774706" cy="5643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5866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58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610662" y="987425"/>
            <a:ext cx="474472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584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888" y="365125"/>
            <a:ext cx="50879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65888" y="1825625"/>
            <a:ext cx="50879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D937-DF1D-41E6-B9D6-316CB067AABE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711-B3F4-4B1C-942E-FC3CB3604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6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6350">
            <a:solidFill>
              <a:srgbClr val="5A4012"/>
            </a:solidFill>
          </a:ln>
          <a:solidFill>
            <a:schemeClr val="accent4">
              <a:lumMod val="75000"/>
            </a:schemeClr>
          </a:solidFill>
          <a:effectLst/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arabash.ucoz.ru/index/distancionnye_olimpiady_i_konkursy/0-20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rabash.ucoz.ru/index/vebinary/0-13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elenabarabash7/playlists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rabash.ucoz.ru/index/uchebnaja_dejatelnost/0-2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rabash.ucoz.ru/index/obshhie_svedenija/0-9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rabash.ucoz.ru/index/otkrytye_vneklassnye_meroprijatija/0-21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rabash.ucoz.ru/index/o_vere/0-12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arabash.ucoz.ru/index/publikacii/0-16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club154486770" TargetMode="External"/><Relationship Id="rId5" Type="http://schemas.openxmlformats.org/officeDocument/2006/relationships/hyperlink" Target="http://barabash.ucoz.ru/" TargetMode="External"/><Relationship Id="rId4" Type="http://schemas.openxmlformats.org/officeDocument/2006/relationships/hyperlink" Target="http://barabash.ucoz.ru/index/mo_matematikov/0-8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arabash.ucoz.ru/index/ehkspertnaja_dejatelnost/0-17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rabash.ucoz.ru/index/uchastie_v_konferencijakh_seminarakh_master_klassakh/0-15" TargetMode="External"/><Relationship Id="rId4" Type="http://schemas.openxmlformats.org/officeDocument/2006/relationships/hyperlink" Target="http://barabash.ucoz.ru/index/o_vere/0-12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rabash.ucoz.ru/index/otkrytye_uroki/0-18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rabash.ucoz.ru/load/1" TargetMode="External"/><Relationship Id="rId4" Type="http://schemas.openxmlformats.org/officeDocument/2006/relationships/hyperlink" Target="http://barabash.ucoz.ru/index/o_vere/0-12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arabash.ucoz.ru/index/nagrady/0-135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rabash.ucoz.ru/index/distancionnoe_obuchenie/0-85" TargetMode="External"/><Relationship Id="rId4" Type="http://schemas.openxmlformats.org/officeDocument/2006/relationships/hyperlink" Target="http://barabash.ucoz.ru/index/o_vere/0-12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arabash.ucoz.ru/index/svedenija_o_povyshenii_kvalifikacii/0-12" TargetMode="External"/><Relationship Id="rId2" Type="http://schemas.openxmlformats.org/officeDocument/2006/relationships/hyperlink" Target="http://barabash.ucoz.ru/index/nasha_shkola/0-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rabash.ucoz.ru/index/uchastie_v_professionalnykh_konkursakh/0-14" TargetMode="External"/><Relationship Id="rId4" Type="http://schemas.openxmlformats.org/officeDocument/2006/relationships/hyperlink" Target="http://barabash.ucoz.ru/index/o_vere/0-1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838198" y="3052763"/>
            <a:ext cx="5112027" cy="275168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математики МКОУ «Корчинская СОШ» имени Героя Советского Союза И.М.Ладушкина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Барабаш Елены Анатольевны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38198" y="1488991"/>
            <a:ext cx="5019262" cy="2641946"/>
          </a:xfrm>
        </p:spPr>
        <p:txBody>
          <a:bodyPr>
            <a:normAutofit/>
          </a:bodyPr>
          <a:lstStyle/>
          <a:p>
            <a:r>
              <a:rPr lang="ru-RU" sz="5000" dirty="0">
                <a:solidFill>
                  <a:schemeClr val="accent4"/>
                </a:solidFill>
              </a:rPr>
              <a:t>ПОРТФОЛИО</a:t>
            </a:r>
            <a:br>
              <a:rPr lang="ru-RU" sz="5000" dirty="0"/>
            </a:br>
            <a:br>
              <a:rPr lang="ru-RU" sz="5000" dirty="0"/>
            </a:b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536141" y="410817"/>
            <a:ext cx="4817660" cy="5897218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0"/>
                <a:gd name="adj2" fmla="val 26"/>
              </a:avLst>
            </a:prstTxWarp>
            <a:spAutoFit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</a:p>
          <a:p>
            <a:r>
              <a:rPr lang="ru-RU" dirty="0">
                <a:solidFill>
                  <a:srgbClr val="954F7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Раздел</a:t>
            </a:r>
            <a:r>
              <a:rPr lang="en-US" dirty="0">
                <a:solidFill>
                  <a:srgbClr val="954F7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I</a:t>
            </a:r>
            <a:r>
              <a:rPr lang="ru-RU" dirty="0">
                <a:solidFill>
                  <a:srgbClr val="954F7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.</a:t>
            </a:r>
            <a:r>
              <a:rPr lang="en-US" dirty="0">
                <a:solidFill>
                  <a:srgbClr val="954F7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ru-RU" dirty="0">
                <a:solidFill>
                  <a:srgbClr val="954F7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Персональные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данные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563C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Раздел</a:t>
            </a:r>
            <a:r>
              <a:rPr lang="en-US" dirty="0">
                <a:solidFill>
                  <a:srgbClr val="0563C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II</a:t>
            </a:r>
            <a:r>
              <a:rPr lang="ru-RU" dirty="0">
                <a:solidFill>
                  <a:srgbClr val="0563C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.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Научно-методическая деятельность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Раздел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 III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. Достижения педагога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46337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77696" y="681037"/>
            <a:ext cx="5546359" cy="1807369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4.Участие в вебинарах: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>
          <a:xfrm>
            <a:off x="719528" y="2518259"/>
            <a:ext cx="5087912" cy="3658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4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382223" y="1132990"/>
            <a:ext cx="48552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5. Достижения учащихся: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80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77696" y="681037"/>
            <a:ext cx="5546359" cy="1807369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6.Результаты ОГЭ 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https://www.youtube.com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>
          <a:xfrm>
            <a:off x="719528" y="2518259"/>
            <a:ext cx="5087912" cy="3658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4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382223" y="1132990"/>
            <a:ext cx="48552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7</a:t>
            </a:r>
            <a:r>
              <a:rPr kumimoji="0" lang="ru-RU" sz="3200" b="1" i="0" u="none" strike="noStrike" kern="1200" cap="none" spc="0" normalizeH="0" baseline="0" noProof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.Мой канал </a:t>
            </a:r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Ютуб 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02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056" y="1491559"/>
            <a:ext cx="5087911" cy="1325563"/>
          </a:xfrm>
        </p:spPr>
        <p:txBody>
          <a:bodyPr/>
          <a:lstStyle/>
          <a:p>
            <a:r>
              <a:rPr lang="ru-RU" dirty="0"/>
              <a:t>Благодарю за внимание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86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838198" y="3052763"/>
            <a:ext cx="5112027" cy="2205037"/>
          </a:xfrm>
        </p:spPr>
        <p:txBody>
          <a:bodyPr/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59513" y="410817"/>
            <a:ext cx="5019262" cy="2641946"/>
          </a:xfrm>
        </p:spPr>
        <p:txBody>
          <a:bodyPr>
            <a:normAutofit fontScale="90000"/>
          </a:bodyPr>
          <a:lstStyle/>
          <a:p>
            <a:r>
              <a:rPr lang="ru-RU" sz="4000" b="0" dirty="0">
                <a:solidFill>
                  <a:schemeClr val="accent4">
                    <a:lumMod val="50000"/>
                  </a:schemeClr>
                </a:solidFill>
              </a:rPr>
              <a:t>Барабаш Елена Анатольевна</a:t>
            </a: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pic>
        <p:nvPicPr>
          <p:cNvPr id="3" name="Picture 2" descr="C:\Documents and Settings\Администратор\Рабочий стол\учитель года\Барабаш\фото Барабаш.jpg">
            <a:extLst>
              <a:ext uri="{FF2B5EF4-FFF2-40B4-BE49-F238E27FC236}">
                <a16:creationId xmlns:a16="http://schemas.microsoft.com/office/drawing/2014/main" id="{15F002D4-230D-783B-F02B-E61BAF815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43" y="1716063"/>
            <a:ext cx="3136622" cy="461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60A549-0A89-17D2-3EC3-22303F6EE25F}"/>
              </a:ext>
            </a:extLst>
          </p:cNvPr>
          <p:cNvSpPr txBox="1"/>
          <p:nvPr/>
        </p:nvSpPr>
        <p:spPr>
          <a:xfrm>
            <a:off x="6506818" y="1731790"/>
            <a:ext cx="4846984" cy="99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2E9449-BEFA-717C-72D2-701CD65A0EFE}"/>
              </a:ext>
            </a:extLst>
          </p:cNvPr>
          <p:cNvSpPr txBox="1"/>
          <p:nvPr/>
        </p:nvSpPr>
        <p:spPr>
          <a:xfrm>
            <a:off x="5950222" y="410817"/>
            <a:ext cx="577794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Раздел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I</a:t>
            </a:r>
          </a:p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  <a:latin typeface="Cambria"/>
              <a:ea typeface="+mj-ea"/>
              <a:cs typeface="+mj-cs"/>
            </a:endParaRPr>
          </a:p>
          <a:p>
            <a:pPr algn="ctr"/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uLnTx/>
                <a:uFillTx/>
                <a:latin typeface="Cambria"/>
                <a:ea typeface="+mj-ea"/>
                <a:cs typeface="+mj-cs"/>
              </a:rPr>
              <a:t>1.</a:t>
            </a:r>
            <a:r>
              <a:rPr kumimoji="0" lang="ru-RU" sz="2800" b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uLnTx/>
                <a:uFillTx/>
                <a:latin typeface="Cambria"/>
                <a:ea typeface="+mj-ea"/>
                <a:cs typeface="+mj-cs"/>
              </a:rPr>
              <a:t>Моё педагогическое кредо:</a:t>
            </a:r>
          </a:p>
          <a:p>
            <a:pPr algn="ctr"/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uLnTx/>
              <a:uFillTx/>
              <a:latin typeface="Cambria"/>
              <a:ea typeface="+mj-ea"/>
              <a:cs typeface="+mj-cs"/>
            </a:endParaRPr>
          </a:p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Cambria"/>
                <a:ea typeface="+mj-ea"/>
                <a:cs typeface="+mj-cs"/>
              </a:rPr>
              <a:t>«Жизнь украшается двумя вещами: занятием математикой и её преподаванием» </a:t>
            </a:r>
          </a:p>
          <a:p>
            <a:pPr algn="ctr"/>
            <a:r>
              <a:rPr kumimoji="0" lang="ru-RU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Cambria"/>
                <a:ea typeface="+mj-ea"/>
                <a:cs typeface="+mj-cs"/>
              </a:rPr>
              <a:t>С.Д.Пуассон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46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34742" y="500062"/>
            <a:ext cx="5087911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2.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Общие сведения: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369349" y="808900"/>
            <a:ext cx="60937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   </a:t>
            </a:r>
            <a:r>
              <a:rPr lang="ru-RU" sz="3200" b="1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3. </a:t>
            </a:r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О школе: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46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34741" y="809417"/>
            <a:ext cx="5087911" cy="1325563"/>
          </a:xfrm>
        </p:spPr>
        <p:txBody>
          <a:bodyPr/>
          <a:lstStyle/>
          <a:p>
            <a:pPr algn="l"/>
            <a:r>
              <a:rPr lang="ru-RU" dirty="0"/>
              <a:t>   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4. О вере: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4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369349" y="808900"/>
            <a:ext cx="48552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5. Открытые     мероприятия: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04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34741" y="304801"/>
            <a:ext cx="5087911" cy="901147"/>
          </a:xfrm>
        </p:spPr>
        <p:txBody>
          <a:bodyPr>
            <a:normAutofit fontScale="90000"/>
          </a:bodyPr>
          <a:lstStyle/>
          <a:p>
            <a:r>
              <a:rPr lang="ru-RU" dirty="0"/>
              <a:t>   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Раздел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mbria"/>
                <a:ea typeface="+mj-ea"/>
                <a:cs typeface="+mj-cs"/>
              </a:rPr>
              <a:t>I I</a:t>
            </a:r>
            <a:b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mbria"/>
                <a:ea typeface="+mj-ea"/>
                <a:cs typeface="+mj-cs"/>
              </a:rPr>
            </a:b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4"/>
              </a:rPr>
              <a:t>http://barabash.ucoz.ru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6"/>
              </a:rPr>
              <a:t>https://vk.com/club154486770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372293" y="1034187"/>
            <a:ext cx="48552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2</a:t>
            </a:r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. Публикации: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D5332F-9469-F91D-7037-2E2CA80761C4}"/>
              </a:ext>
            </a:extLst>
          </p:cNvPr>
          <p:cNvSpPr txBox="1"/>
          <p:nvPr/>
        </p:nvSpPr>
        <p:spPr>
          <a:xfrm>
            <a:off x="150028" y="963926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1.ОМО учителей математики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err="1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Корчинского</a:t>
            </a:r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округа: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552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49616" y="1162843"/>
            <a:ext cx="5546359" cy="1325563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3. Участие в конференциях, семинарах, мастер-классах: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4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382223" y="1132990"/>
            <a:ext cx="48552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4</a:t>
            </a:r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. Экспертная деятельность: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99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49616" y="1162843"/>
            <a:ext cx="5546359" cy="1325563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5. Методическая копилка: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4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382223" y="1132990"/>
            <a:ext cx="48552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6. Открытые уроки: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52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9529" y="897799"/>
            <a:ext cx="5546359" cy="1325563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7. Разработаны дистанционные курсы: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4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498558" y="302131"/>
            <a:ext cx="4855242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9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Раздел </a:t>
            </a:r>
            <a:r>
              <a:rPr kumimoji="0" lang="en-US" sz="29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I </a:t>
            </a:r>
            <a:r>
              <a:rPr kumimoji="0" lang="en-US" sz="2900" b="1" i="0" u="none" strike="noStrike" kern="1200" cap="none" spc="0" normalizeH="0" baseline="0" noProof="0" dirty="0" err="1">
                <a:ln w="6350">
                  <a:solidFill>
                    <a:srgbClr val="5A4012"/>
                  </a:solidFill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I</a:t>
            </a:r>
            <a:r>
              <a:rPr kumimoji="0" lang="ru-RU" sz="29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 </a:t>
            </a:r>
            <a:r>
              <a:rPr kumimoji="0" lang="en-US" sz="29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I</a:t>
            </a:r>
            <a:br>
              <a:rPr kumimoji="0" lang="en-US" sz="29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 w="6350">
                <a:solidFill>
                  <a:srgbClr val="5A4012"/>
                </a:solidFill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</a:endParaRPr>
          </a:p>
          <a:p>
            <a:pPr algn="ctr"/>
            <a:r>
              <a:rPr lang="ru-RU" sz="3200" b="1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1</a:t>
            </a:r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.Награды 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75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49616" y="1162843"/>
            <a:ext cx="5546359" cy="1325563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2. Участие в профессиональных конкурсах 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hlinkClick r:id="rId4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http://barabash.ucoz.ru/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432D2-06A9-6651-157C-9B61A2C8A546}"/>
              </a:ext>
            </a:extLst>
          </p:cNvPr>
          <p:cNvSpPr txBox="1"/>
          <p:nvPr/>
        </p:nvSpPr>
        <p:spPr>
          <a:xfrm>
            <a:off x="6382223" y="1132990"/>
            <a:ext cx="48552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3</a:t>
            </a:r>
            <a:r>
              <a:rPr kumimoji="0" lang="ru-RU" sz="3200" b="1" i="0" u="none" strike="noStrike" kern="1200" cap="none" spc="0" normalizeH="0" baseline="0" noProof="0" dirty="0">
                <a:ln w="6350">
                  <a:solidFill>
                    <a:srgbClr val="5A4012"/>
                  </a:solidFill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.Курсы повышения квалификации :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12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истание 7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листание 6" id="{F508BB08-7BFF-4193-8876-0BA6A9E7B10A}" vid="{47069512-C618-486E-9F48-01ABEFCDE3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листание 7</Template>
  <TotalTime>3265</TotalTime>
  <Words>343</Words>
  <Application>Microsoft Office PowerPoint</Application>
  <PresentationFormat>Широкоэкранный</PresentationFormat>
  <Paragraphs>106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Georgia</vt:lpstr>
      <vt:lpstr>Times New Roman</vt:lpstr>
      <vt:lpstr>листание 7</vt:lpstr>
      <vt:lpstr>ПОРТФОЛИО  </vt:lpstr>
      <vt:lpstr>Барабаш Елена Анатольевна    </vt:lpstr>
      <vt:lpstr>2. Общие сведения:</vt:lpstr>
      <vt:lpstr>    4. О вере:</vt:lpstr>
      <vt:lpstr>    Раздел I I </vt:lpstr>
      <vt:lpstr>3. Участие в конференциях, семинарах, мастер-классах: </vt:lpstr>
      <vt:lpstr>5. Методическая копилка:</vt:lpstr>
      <vt:lpstr>7. Разработаны дистанционные курсы:</vt:lpstr>
      <vt:lpstr>2. Участие в профессиональных конкурсах :</vt:lpstr>
      <vt:lpstr>4.Участие в вебинарах: </vt:lpstr>
      <vt:lpstr>6.Результаты ОГЭ :</vt:lpstr>
      <vt:lpstr>Благодарю за внимание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Терентий Барабаш</cp:lastModifiedBy>
  <cp:revision>39</cp:revision>
  <dcterms:created xsi:type="dcterms:W3CDTF">2016-11-15T09:14:47Z</dcterms:created>
  <dcterms:modified xsi:type="dcterms:W3CDTF">2023-03-16T13:58:33Z</dcterms:modified>
</cp:coreProperties>
</file>