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DDC8EC-572E-4073-BC0B-5A8A62181A3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679F5-AAA9-4DAE-8BEE-C5D246F1B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DDC8EC-572E-4073-BC0B-5A8A62181A3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679F5-AAA9-4DAE-8BEE-C5D246F1B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DDC8EC-572E-4073-BC0B-5A8A62181A3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679F5-AAA9-4DAE-8BEE-C5D246F1B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DDC8EC-572E-4073-BC0B-5A8A62181A3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679F5-AAA9-4DAE-8BEE-C5D246F1B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DDC8EC-572E-4073-BC0B-5A8A62181A3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679F5-AAA9-4DAE-8BEE-C5D246F1B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DDC8EC-572E-4073-BC0B-5A8A62181A3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679F5-AAA9-4DAE-8BEE-C5D246F1B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DDC8EC-572E-4073-BC0B-5A8A62181A3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679F5-AAA9-4DAE-8BEE-C5D246F1B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DDC8EC-572E-4073-BC0B-5A8A62181A3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679F5-AAA9-4DAE-8BEE-C5D246F1B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DDC8EC-572E-4073-BC0B-5A8A62181A3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679F5-AAA9-4DAE-8BEE-C5D246F1B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DDC8EC-572E-4073-BC0B-5A8A62181A3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679F5-AAA9-4DAE-8BEE-C5D246F1B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DDC8EC-572E-4073-BC0B-5A8A62181A3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8679F5-AAA9-4DAE-8BEE-C5D246F1B6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DDC8EC-572E-4073-BC0B-5A8A62181A3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38679F5-AAA9-4DAE-8BEE-C5D246F1B6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Организация научно-исследовательской деятельности школьников разных возрастных групп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4500570"/>
            <a:ext cx="7772400" cy="914400"/>
          </a:xfrm>
        </p:spPr>
        <p:txBody>
          <a:bodyPr>
            <a:noAutofit/>
          </a:bodyPr>
          <a:lstStyle/>
          <a:p>
            <a:pPr algn="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Докладчик</a:t>
            </a:r>
          </a:p>
          <a:p>
            <a:pPr algn="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Шапетько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Е.В. – председатель жюри секции «Биология, экология, география, медицина, химия»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Старшеклассники </a:t>
            </a:r>
            <a:br>
              <a:rPr lang="ru-RU" dirty="0" smtClean="0"/>
            </a:br>
            <a:r>
              <a:rPr lang="ru-RU" dirty="0" smtClean="0"/>
              <a:t>(юношеский возраст)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183880" cy="41879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Период – 16-18 лет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Качества старшеклассника: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1) ролевой мораторий;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2) все устремления направлены на будущее и проходят под лозунгом выбора будущего пути;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3) появляются «страхи будущего» - не получить образования, незнание выбора профессии, не поступление в вуз;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4) потребность в самоутверждении (компания не сверстников, а единомышленников)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Особенности функционирования нервной системы: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1) высокий уровень обобщения и абстрагирования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2) тенденция к причинному объяснению явлений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3) умение аргументировать и доказывать положения, обосновывать выводы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4) выдвигать гипотезы, экспериментировать и проверять их правильность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5) склонность к теоретизированию, интерес к логике рассуждений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6) желание не только слушать, но и спорить, и рассуждать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7) умение замечать ошибки и противоречия взрослых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8) важным становиться, чтобы их мнение учитывали (я думаю, я считаю и т.д.)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Требования к теме исследований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183880" cy="4187952"/>
          </a:xfrm>
        </p:spPr>
        <p:txBody>
          <a:bodyPr/>
          <a:lstStyle/>
          <a:p>
            <a:pPr lvl="0"/>
            <a:r>
              <a:rPr lang="ru-RU" dirty="0"/>
              <a:t>быть актуальной</a:t>
            </a:r>
            <a:r>
              <a:rPr lang="ru-RU" dirty="0" smtClean="0"/>
              <a:t>;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иметь элемент новизны</a:t>
            </a:r>
            <a:r>
              <a:rPr lang="ru-RU" dirty="0" smtClean="0"/>
              <a:t>;</a:t>
            </a:r>
          </a:p>
          <a:p>
            <a:pPr lvl="0">
              <a:buNone/>
            </a:pPr>
            <a:endParaRPr lang="ru-RU" dirty="0"/>
          </a:p>
          <a:p>
            <a:pPr lvl="0"/>
            <a:r>
              <a:rPr lang="ru-RU" dirty="0"/>
              <a:t>должна быть в меру сложной, чтобы ученик мог участвовать в выполнении всех её этапов.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Структура научной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Введение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Обзор литературы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Материалы и методы исследований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Результаты и обсуждения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Выводы (заключение)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Список использованной литературы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Приложение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57364"/>
            <a:ext cx="8183880" cy="418795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Содержит обоснование выбора темы</a:t>
            </a: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Обязательно включает цель исследования (всегда одна!!!)</a:t>
            </a: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Заканчивается задачами (не менее трех)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Обзор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183880" cy="4187952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Соответствует  тематике исследования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Содержит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подглавы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которые соответствуют структуре результатов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Обязательно наличие ссылок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Наличие книжных, журнальных 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нтернет источников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Должен обосновывать новизну исследований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Материалы и методы исследований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183880" cy="418795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Может быть разделена на 2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подглавы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материале дается полная характеристика (количественная и качественная) объекта(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исследования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методах подробно описываются методики и даются ссылки на авторов</a:t>
            </a:r>
          </a:p>
          <a:p>
            <a:pPr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Результаты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643050"/>
            <a:ext cx="8183880" cy="418795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Должны быть структурированы по задачам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Проведен сравнительный критический анализ с литературными данными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Должны быть иллюстрированы (таблицы, графики, рисунки, фотографии)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Выводы (заключение)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183880" cy="418795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Должны соответствовать задачам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Число выводов не может быть меньше, чем задач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одну задачу может быть несколько выводов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Отрицательные выводы указываются последними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Особенности школьников разных возрастных групп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Список использованной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183880" cy="418795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алфавитном порядке – в начале русскоязычные источники, потом – иностранные, потом – интернет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Обязательно наличие источников за последние годы 2-3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Число источников не может быть менее 10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Приложение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183880" cy="418795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Включает первичный материал, который не представлен в работе.</a:t>
            </a: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Каждый лист нумеруется отдельно</a:t>
            </a: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Объем приложения не ограничен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Младший школьный возраст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Период – 6-11 лет</a:t>
            </a:r>
          </a:p>
          <a:p>
            <a:pPr>
              <a:buNone/>
            </a:pPr>
            <a:r>
              <a:rPr lang="ru-RU" dirty="0" smtClean="0"/>
              <a:t>Качества дошкольника:</a:t>
            </a:r>
          </a:p>
          <a:p>
            <a:pPr>
              <a:buNone/>
            </a:pPr>
            <a:r>
              <a:rPr lang="ru-RU" dirty="0" smtClean="0"/>
              <a:t>1) подвижность;</a:t>
            </a:r>
          </a:p>
          <a:p>
            <a:pPr>
              <a:buNone/>
            </a:pPr>
            <a:r>
              <a:rPr lang="ru-RU" dirty="0" smtClean="0"/>
              <a:t>2) непосредственность;</a:t>
            </a:r>
          </a:p>
          <a:p>
            <a:pPr>
              <a:buNone/>
            </a:pPr>
            <a:r>
              <a:rPr lang="ru-RU" dirty="0" smtClean="0"/>
              <a:t>3) импульсивность;</a:t>
            </a:r>
          </a:p>
          <a:p>
            <a:pPr>
              <a:buNone/>
            </a:pPr>
            <a:r>
              <a:rPr lang="ru-RU" dirty="0" smtClean="0"/>
              <a:t>4) неустойчивость внимания;</a:t>
            </a:r>
          </a:p>
          <a:p>
            <a:pPr>
              <a:buNone/>
            </a:pPr>
            <a:r>
              <a:rPr lang="ru-RU" dirty="0" smtClean="0"/>
              <a:t>5) общая недостаточность воли;</a:t>
            </a:r>
          </a:p>
          <a:p>
            <a:pPr>
              <a:buNone/>
            </a:pPr>
            <a:r>
              <a:rPr lang="ru-RU" dirty="0" smtClean="0"/>
              <a:t>6) доверительное отношение к взрослым, открытость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Особенности функционирования нервной системы: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1) быстро достигается предел работоспособности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2) низкая выносливость к нервным нагрузкам и различным помехам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3) впечатлительность и эмоциональность, повышенная возбудимость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4) сложное переключение и медлительность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183880" cy="492922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5) сложно переносят ситуации с дефицитом времени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6) не всегда осознают мотивы, побуждающие их прилежно учиться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7) процесс важнее результата (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старание=хорошая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учёба)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8) мышление свободно от представлений, анализ на уровне понятий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9) процесс формирования речи не завершен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Подростковый возраст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183880" cy="41879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Период – 12-15 (16)лет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Качества подростка: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импульсивность;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13 лет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интравертность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самокритичность, чувствительность к критике, критика родителей, избирательность в дружбе;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14 лет –склонность к экстраверсии, энергичность, общительность,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самообсуждение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сравнение себя с героями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15-16 лет – стремится индивидуализироваться, освободиться от внешнего контроля, ранимость и восприимчивость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Особенности функционирования нервной системы: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18388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1) мышление структурировано и способно к абстрагированию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2) критичность мышления,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аппеляции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 уму, интеллектуальным возможностям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3) в суждениях используют обобщенные психологические критерии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4) старые побуждения исчезают (порадовать учителя), а новые не появляются (установка на будущее)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18388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5) теоретические знания не связываются с практическими целями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6) склонность к выполнению практических работ с визуализацией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7) интересуют не факты, а их сущность, причины их возникновения, но нет глубины изучения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8) мелкие детали выходят на первый план, но мешают выделить главное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183880" cy="52561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9) предпочитают сами справляться с задачами, а не принимать готовое решение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10) предъявляют высокие требования к убедительности рассказа учителя, доказательности11) нетерпимость у несправедливости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12) очень чувствителен к мнению коллектива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94</TotalTime>
  <Words>751</Words>
  <Application>Microsoft Office PowerPoint</Application>
  <PresentationFormat>Экран (4:3)</PresentationFormat>
  <Paragraphs>108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Аспект</vt:lpstr>
      <vt:lpstr>Организация научно-исследовательской деятельности школьников разных возрастных групп</vt:lpstr>
      <vt:lpstr>Особенности школьников разных возрастных групп</vt:lpstr>
      <vt:lpstr>Младший школьный возраст</vt:lpstr>
      <vt:lpstr>Особенности функционирования нервной системы:</vt:lpstr>
      <vt:lpstr>Слайд 5</vt:lpstr>
      <vt:lpstr>Подростковый возраст</vt:lpstr>
      <vt:lpstr>Особенности функционирования нервной системы:</vt:lpstr>
      <vt:lpstr>Слайд 8</vt:lpstr>
      <vt:lpstr>Слайд 9</vt:lpstr>
      <vt:lpstr>   Старшеклассники  (юношеский возраст) </vt:lpstr>
      <vt:lpstr>Особенности функционирования нервной системы:</vt:lpstr>
      <vt:lpstr>Слайд 12</vt:lpstr>
      <vt:lpstr>Требования к теме исследований</vt:lpstr>
      <vt:lpstr>Структура научной работы</vt:lpstr>
      <vt:lpstr>Введение</vt:lpstr>
      <vt:lpstr>Обзор литературы</vt:lpstr>
      <vt:lpstr>Материалы и методы исследований</vt:lpstr>
      <vt:lpstr>Результаты исследования</vt:lpstr>
      <vt:lpstr>Выводы (заключение)</vt:lpstr>
      <vt:lpstr>Список использованной литературы</vt:lpstr>
      <vt:lpstr>Приложение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научно-исследовательской деятельности школьников разных возрастных групп</dc:title>
  <dc:creator>1</dc:creator>
  <cp:lastModifiedBy>!</cp:lastModifiedBy>
  <cp:revision>14</cp:revision>
  <dcterms:created xsi:type="dcterms:W3CDTF">2016-09-28T19:27:35Z</dcterms:created>
  <dcterms:modified xsi:type="dcterms:W3CDTF">2017-03-13T08:36:11Z</dcterms:modified>
</cp:coreProperties>
</file>